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81" autoAdjust="0"/>
    <p:restoredTop sz="94635"/>
  </p:normalViewPr>
  <p:slideViewPr>
    <p:cSldViewPr snapToGrid="0">
      <p:cViewPr varScale="1">
        <p:scale>
          <a:sx n="120" d="100"/>
          <a:sy n="120" d="100"/>
        </p:scale>
        <p:origin x="1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296993" y="-427665"/>
            <a:ext cx="14628140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A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Laagfrequent versterkers met 1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juni 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Spice file van een eenvoudige Klasse A versterker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R_R6         0 1  8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R_R7         3 2 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L1_TX1       3 4 25m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L2_TX1       1 0 1m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K_TX1        L1_TX1 L2_TX1 1.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Q_Q5         4 5 0 Q2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I_I4         0 5  SIN(17m 15m 100k) DC=17m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2 0 66V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Q2  NPN(Is=14.34p BF=20 )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 100 kHz aansturing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100 kHz aansturing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481" y="566928"/>
            <a:ext cx="709703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Ogenblikkelijk vermogen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6608" y="566928"/>
            <a:ext cx="713878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/>
          <a:p>
            <a:pPr/>
            <a:r>
              <a:t># Klasse A versterkers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klasse A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833" y="566928"/>
            <a:ext cx="381633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klasse A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833" y="566928"/>
            <a:ext cx="381633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Spice file van een eenvoudige Klasse A versterker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R_R6         0 1  8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R_R7         3 2 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L1_TX1       3 4 25m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L2_TX1       1 0 1m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K_TX1        L1_TX1 L2_TX1 1.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Q_Q5         4 5 0 Q2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I_I4         0 5  SIN(17m 15m 10k) DC=17m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2 0 66V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Q2  NPN(Is=14.34p BF=20 )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Stromen en Spanningen als functie van de tijd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454" y="566928"/>
            <a:ext cx="703909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Belastingskarakteristiek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481" y="566928"/>
            <a:ext cx="709703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Spice file van een eenvoudige Klasse A versterker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R_R6         0 1  8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R_R7         3 2 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L1_TX1       3 4 25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L2_TX1       1 0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K_TX1        L1_TX1 L2_TX1 1.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Q_Q5         4 5 0 Q2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I_I4         0 5  SIN(17m 15m 10k) DC=17m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2 0 66V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Q2  NPN(Is=14.34p BF=20 )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Stroom-spanning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812" y="566928"/>
            <a:ext cx="7272375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jan.genoe@gmail.com</dc:creator>
  <cp:lastModifiedBy>Jan Genoe</cp:lastModifiedBy>
  <cp:revision>15</cp:revision>
  <dcterms:created xsi:type="dcterms:W3CDTF">2017-06-28T07:18:12Z</dcterms:created>
  <dcterms:modified xsi:type="dcterms:W3CDTF">2025-10-08T21:04:10Z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